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4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13"/>
  </p:notesMasterIdLst>
  <p:sldIdLst>
    <p:sldId id="634" r:id="rId9"/>
    <p:sldId id="635" r:id="rId10"/>
    <p:sldId id="636" r:id="rId11"/>
    <p:sldId id="631" r:id="rId12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634"/>
            <p14:sldId id="635"/>
            <p14:sldId id="636"/>
            <p14:sldId id="631"/>
          </p14:sldIdLst>
        </p14:section>
        <p14:section name="Presentation" id="{6ECFEE84-0763-4195-A954-1A6BD7FD1EFF}">
          <p14:sldIdLst/>
        </p14:section>
        <p14:section name="Exit" id="{26D33BE0-B19C-465D-8801-1598009CC09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66" autoAdjust="0"/>
    <p:restoredTop sz="92286" autoAdjust="0"/>
  </p:normalViewPr>
  <p:slideViewPr>
    <p:cSldViewPr snapToGrid="0">
      <p:cViewPr varScale="1">
        <p:scale>
          <a:sx n="68" d="100"/>
          <a:sy n="68" d="100"/>
        </p:scale>
        <p:origin x="660" y="-18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2017-11-04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0205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404040"/>
                    </a:gs>
                    <a:gs pos="100000">
                      <a:srgbClr val="404040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5" y="3085694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04-11-2017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04-11-2017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2017-11-04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408F-DF0D-4580-9F48-C473147CA8AF}" type="datetimeFigureOut">
              <a:rPr lang="en-US" smtClean="0"/>
              <a:t>2017-11-04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7F138-B6DE-49F8-9AAB-9C26D2D75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620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440623" y="6171616"/>
            <a:ext cx="4482123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13850" eaLnBrk="0" hangingPunct="0"/>
            <a:r>
              <a:rPr lang="en-US" sz="686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3" y="5471928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2017-11-04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0354018" y="6145571"/>
            <a:ext cx="1355629" cy="290715"/>
          </a:xfrm>
          <a:prstGeom prst="rect">
            <a:avLst/>
          </a:prstGeom>
        </p:spPr>
      </p:pic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9" y="6118623"/>
            <a:ext cx="1255413" cy="26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image" Target="../media/image9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93.xml"/><Relationship Id="rId26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96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92.xml"/><Relationship Id="rId25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95.xml"/><Relationship Id="rId29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90.xml"/><Relationship Id="rId23" Type="http://schemas.openxmlformats.org/officeDocument/2006/relationships/slideLayout" Target="../slideLayouts/slideLayout98.xml"/><Relationship Id="rId28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94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102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07.xml"/><Relationship Id="rId21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6.xml"/><Relationship Id="rId17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20.xml"/><Relationship Id="rId2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9.xml"/><Relationship Id="rId23" Type="http://schemas.openxmlformats.org/officeDocument/2006/relationships/image" Target="../media/image9.png"/><Relationship Id="rId10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8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  <p:sldLayoutId id="2147483872" r:id="rId32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Welcome to the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588168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(Special Edition)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395" y="520946"/>
            <a:ext cx="7945210" cy="536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17361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Hinault Donfack</a:t>
            </a:r>
          </a:p>
        </p:txBody>
      </p:sp>
      <p:sp>
        <p:nvSpPr>
          <p:cNvPr id="5" name="ZoneTexte 1">
            <a:extLst>
              <a:ext uri="{FF2B5EF4-FFF2-40B4-BE49-F238E27FC236}">
                <a16:creationId xmlns:a16="http://schemas.microsoft.com/office/drawing/2014/main" id="{9F50E9BE-1A13-47EF-AAD6-7FF4E3B5B6D7}"/>
              </a:ext>
            </a:extLst>
          </p:cNvPr>
          <p:cNvSpPr txBox="1"/>
          <p:nvPr/>
        </p:nvSpPr>
        <p:spPr>
          <a:xfrm>
            <a:off x="6070286" y="1618348"/>
            <a:ext cx="5221357" cy="505369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CA" sz="2400" dirty="0" err="1">
                <a:solidFill>
                  <a:schemeClr val="bg1"/>
                </a:solidFill>
                <a:cs typeface="Arial" pitchFamily="34" charset="0"/>
              </a:rPr>
              <a:t>Passionate</a:t>
            </a:r>
            <a:r>
              <a:rPr lang="fr-CA" sz="2400" dirty="0">
                <a:solidFill>
                  <a:schemeClr val="bg1"/>
                </a:solidFill>
                <a:cs typeface="Arial" pitchFamily="34" charset="0"/>
              </a:rPr>
              <a:t> About Coding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CA" sz="2400" dirty="0">
                <a:solidFill>
                  <a:schemeClr val="bg1"/>
                </a:solidFill>
                <a:latin typeface="Arial" pitchFamily="34" charset="0"/>
              </a:rPr>
              <a:t>MCSD App Builder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CA" sz="2400" dirty="0">
                <a:solidFill>
                  <a:schemeClr val="bg1"/>
                </a:solidFill>
                <a:latin typeface="Arial" pitchFamily="34" charset="0"/>
              </a:rPr>
              <a:t>MCP Azure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CA" sz="2400" dirty="0" err="1">
                <a:solidFill>
                  <a:schemeClr val="bg1"/>
                </a:solidFill>
                <a:latin typeface="Arial" pitchFamily="34" charset="0"/>
              </a:rPr>
              <a:t>Technical</a:t>
            </a:r>
            <a:r>
              <a:rPr lang="fr-CA" sz="2400" dirty="0">
                <a:solidFill>
                  <a:schemeClr val="bg1"/>
                </a:solidFill>
                <a:latin typeface="Arial" pitchFamily="34" charset="0"/>
              </a:rPr>
              <a:t> Manager .NET Section Developpez.com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fr-CA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fr-CA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CA" sz="2400" dirty="0">
                <a:solidFill>
                  <a:schemeClr val="bg1"/>
                </a:solidFill>
              </a:rPr>
              <a:t>@</a:t>
            </a:r>
            <a:r>
              <a:rPr lang="fr-CA" sz="2400" dirty="0" err="1">
                <a:solidFill>
                  <a:schemeClr val="bg1"/>
                </a:solidFill>
              </a:rPr>
              <a:t>hinault</a:t>
            </a:r>
            <a:endParaRPr lang="fr-CA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CA" sz="2400" dirty="0">
                <a:solidFill>
                  <a:schemeClr val="bg1"/>
                </a:solidFill>
              </a:rPr>
              <a:t>Linkedin.com/en/</a:t>
            </a:r>
            <a:r>
              <a:rPr lang="fr-CA" sz="2400" dirty="0" err="1">
                <a:solidFill>
                  <a:schemeClr val="bg1"/>
                </a:solidFill>
              </a:rPr>
              <a:t>hinaultdonfack</a:t>
            </a:r>
            <a:endParaRPr lang="fr-CA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fr-CA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fr-CA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CA" sz="2400" dirty="0">
                <a:solidFill>
                  <a:schemeClr val="bg1"/>
                </a:solidFill>
              </a:rPr>
              <a:t>rdonfack.developpez.com</a:t>
            </a:r>
          </a:p>
        </p:txBody>
      </p:sp>
      <p:pic>
        <p:nvPicPr>
          <p:cNvPr id="6" name="Image 3">
            <a:extLst>
              <a:ext uri="{FF2B5EF4-FFF2-40B4-BE49-F238E27FC236}">
                <a16:creationId xmlns:a16="http://schemas.microsoft.com/office/drawing/2014/main" id="{4D8CF725-CFEF-4DEA-8ABF-D150A4EAF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14" y="1970219"/>
            <a:ext cx="4001951" cy="434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70152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Mathieu Benoit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63FAF2-7FAE-49C8-931D-2779319E40CB}"/>
              </a:ext>
            </a:extLst>
          </p:cNvPr>
          <p:cNvSpPr txBox="1">
            <a:spLocks/>
          </p:cNvSpPr>
          <p:nvPr/>
        </p:nvSpPr>
        <p:spPr>
          <a:xfrm>
            <a:off x="4564785" y="1734202"/>
            <a:ext cx="7800717" cy="5368972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"firstName": "Mathieu",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"lastName": "Benoit",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"city": "Quebec",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"country": "Canada",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"company": "Microsoft",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"role": "Cloud Solution Architect",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"gitHub": "mathieu-benoit",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"blog": "aka.ms/mabenoit",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"misc": [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	"software development", 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	"cloud + web + mobile", 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	"agile &amp; devops enthusiast", 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	"continuous learning"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	]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80172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Frank Boucher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822152" y="1915103"/>
            <a:ext cx="5704438" cy="133575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Cloud Solution Architect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400" dirty="0" err="1">
                <a:solidFill>
                  <a:schemeClr val="bg1"/>
                </a:solidFill>
              </a:rPr>
              <a:t>Lixar</a:t>
            </a:r>
            <a:endParaRPr lang="en-CA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MVP Azure, Azure P-Seller</a:t>
            </a:r>
            <a:endParaRPr lang="en-US" sz="2000" dirty="0" err="1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4822152" y="3389033"/>
            <a:ext cx="6984366" cy="244990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CA" sz="2000" dirty="0">
                <a:solidFill>
                  <a:schemeClr val="bg1"/>
                </a:solidFill>
              </a:rPr>
              <a:t>@</a:t>
            </a:r>
            <a:r>
              <a:rPr lang="en-CA" sz="2000" dirty="0" err="1">
                <a:solidFill>
                  <a:schemeClr val="bg1"/>
                </a:solidFill>
              </a:rPr>
              <a:t>fboucheros</a:t>
            </a:r>
            <a:endParaRPr lang="en-CA" sz="2000" dirty="0">
              <a:solidFill>
                <a:schemeClr val="bg1"/>
              </a:solidFill>
            </a:endParaRPr>
          </a:p>
          <a:p>
            <a:r>
              <a:rPr lang="en-CA" sz="2000" dirty="0">
                <a:solidFill>
                  <a:schemeClr val="bg1"/>
                </a:solidFill>
              </a:rPr>
              <a:t>linkedin.com/in/</a:t>
            </a:r>
            <a:r>
              <a:rPr lang="en-CA" sz="2000" dirty="0" err="1">
                <a:solidFill>
                  <a:schemeClr val="bg1"/>
                </a:solidFill>
              </a:rPr>
              <a:t>fboucheros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CA" sz="2000" dirty="0">
              <a:solidFill>
                <a:schemeClr val="bg1"/>
              </a:solidFill>
            </a:endParaRPr>
          </a:p>
          <a:p>
            <a:endParaRPr lang="en-CA" sz="2000" u="sng" dirty="0">
              <a:solidFill>
                <a:schemeClr val="bg1"/>
              </a:solidFill>
            </a:endParaRPr>
          </a:p>
          <a:p>
            <a:r>
              <a:rPr lang="en-CA" sz="2000" u="sng" dirty="0">
                <a:solidFill>
                  <a:schemeClr val="bg1"/>
                </a:solidFill>
              </a:rPr>
              <a:t>frankysNotes.com</a:t>
            </a:r>
          </a:p>
          <a:p>
            <a:endParaRPr lang="en-CA" sz="2000" u="sng" dirty="0">
              <a:solidFill>
                <a:schemeClr val="bg1"/>
              </a:solidFill>
            </a:endParaRPr>
          </a:p>
          <a:p>
            <a:r>
              <a:rPr lang="en-CA" sz="2000" u="sng" dirty="0">
                <a:solidFill>
                  <a:schemeClr val="bg1"/>
                </a:solidFill>
              </a:rPr>
              <a:t>cloudenfrancais.com</a:t>
            </a:r>
            <a:r>
              <a:rPr lang="en-CA" sz="2000" dirty="0">
                <a:solidFill>
                  <a:schemeClr val="bg1"/>
                </a:solidFill>
              </a:rPr>
              <a:t>	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10" y="1915103"/>
            <a:ext cx="4103370" cy="41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26391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ee586e5-3c92-48eb-9898-42915e590ad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10288</TotalTime>
  <Words>68</Words>
  <Application>Microsoft Office PowerPoint</Application>
  <PresentationFormat>Widescreen</PresentationFormat>
  <Paragraphs>42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4</vt:i4>
      </vt:variant>
    </vt:vector>
  </HeadingPairs>
  <TitlesOfParts>
    <vt:vector size="19" baseType="lpstr">
      <vt:lpstr>ＭＳ Ｐゴシック</vt:lpstr>
      <vt:lpstr>Arial</vt:lpstr>
      <vt:lpstr>Avenir LT Pro 45 Book</vt:lpstr>
      <vt:lpstr>Calibri</vt:lpstr>
      <vt:lpstr>Consolas</vt:lpstr>
      <vt:lpstr>Courier New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PowerPoint Presentation</vt:lpstr>
      <vt:lpstr>Hinault Donfack</vt:lpstr>
      <vt:lpstr>Mathieu Benoit</vt:lpstr>
      <vt:lpstr>Frank Boucher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Frank Boucher</cp:lastModifiedBy>
  <cp:revision>395</cp:revision>
  <cp:lastPrinted>2014-03-26T17:46:13Z</cp:lastPrinted>
  <dcterms:created xsi:type="dcterms:W3CDTF">2014-03-19T23:21:38Z</dcterms:created>
  <dcterms:modified xsi:type="dcterms:W3CDTF">2017-11-04T21:07:25Z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